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43C95-584B-4495-8D59-35B16D1ABB9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4B9F6-8661-434C-8F06-6B0B617713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32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84B9F6-8661-434C-8F06-6B0B6177134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792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A6D71E0-33BD-4698-8356-E8EDFE36C022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4CD977-3DCF-4608-A2F1-3E0236D4C2DE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3733800"/>
            <a:ext cx="5637010" cy="2200865"/>
          </a:xfrm>
        </p:spPr>
        <p:txBody>
          <a:bodyPr>
            <a:normAutofit/>
          </a:bodyPr>
          <a:lstStyle/>
          <a:p>
            <a:r>
              <a:rPr lang="en-US" dirty="0" smtClean="0"/>
              <a:t>Sierria Kellett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85800"/>
            <a:ext cx="7175351" cy="1793167"/>
          </a:xfrm>
        </p:spPr>
        <p:txBody>
          <a:bodyPr/>
          <a:lstStyle/>
          <a:p>
            <a:r>
              <a:rPr lang="en-US" dirty="0" smtClean="0"/>
              <a:t>Diamond Dust </a:t>
            </a:r>
            <a:br>
              <a:rPr lang="en-US" dirty="0" smtClean="0"/>
            </a:br>
            <a:r>
              <a:rPr lang="en-US" dirty="0" smtClean="0"/>
              <a:t>Diamonds In The Sky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743200"/>
            <a:ext cx="4724400" cy="354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4329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Diamond Dust 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 cloud composed if small ice crystals that form near the ground . Also known as “clear-sky precipitation”</a:t>
            </a:r>
          </a:p>
          <a:p>
            <a:endParaRPr lang="en-US" sz="3200" dirty="0"/>
          </a:p>
          <a:p>
            <a:r>
              <a:rPr lang="en-US" sz="2400" dirty="0" smtClean="0"/>
              <a:t>2013 Texas A&amp;M University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345423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105400"/>
            <a:ext cx="6512511" cy="1143000"/>
          </a:xfrm>
        </p:spPr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381000"/>
            <a:ext cx="5947930" cy="4343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temperature has to be very cold, usually around 14 degrees, sometimes -14 degrees</a:t>
            </a:r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r>
              <a:rPr lang="en-US" dirty="0" smtClean="0"/>
              <a:t>2013 Texas A&amp;M University</a:t>
            </a:r>
          </a:p>
          <a:p>
            <a:pPr marL="45720" indent="0">
              <a:buNone/>
            </a:pPr>
            <a:endParaRPr lang="en-US" dirty="0"/>
          </a:p>
          <a:p>
            <a:pPr marL="45720" indent="0">
              <a:buNone/>
            </a:pPr>
            <a:endParaRPr lang="en-US" dirty="0" smtClean="0"/>
          </a:p>
          <a:p>
            <a:pPr marL="4572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7930" y="381000"/>
            <a:ext cx="3209925" cy="428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4659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 last….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They nearly last a hour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2013 worldreference.com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2246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it happens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When It is cold enough it will ”randomly”  occur.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5-2 www.xweather.org/diamond-dust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543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</a:t>
            </a:r>
            <a:r>
              <a:rPr lang="en-US" dirty="0" smtClean="0"/>
              <a:t>amages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Really no damage occurs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2007 tetracam.inc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157" y="699655"/>
            <a:ext cx="4360843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3372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They are shaped like prisms</a:t>
            </a:r>
          </a:p>
          <a:p>
            <a:r>
              <a:rPr lang="en-US" dirty="0" smtClean="0"/>
              <a:t>Associated with rings around the sun</a:t>
            </a:r>
          </a:p>
          <a:p>
            <a:r>
              <a:rPr lang="en-US" dirty="0" smtClean="0"/>
              <a:t>They reflect light from there prism like shapes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smtClean="0"/>
              <a:t>2012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618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127</TotalTime>
  <Words>112</Words>
  <Application>Microsoft Office PowerPoint</Application>
  <PresentationFormat>On-screen Show (4:3)</PresentationFormat>
  <Paragraphs>55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Slipstream</vt:lpstr>
      <vt:lpstr>Diamond Dust  Diamonds In The Sky</vt:lpstr>
      <vt:lpstr>Diamond Dust Is</vt:lpstr>
      <vt:lpstr>Conditions</vt:lpstr>
      <vt:lpstr>It last….</vt:lpstr>
      <vt:lpstr>How it happens</vt:lpstr>
      <vt:lpstr>Damages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Diamond Dust</dc:title>
  <dc:creator>Haywood County Schools</dc:creator>
  <cp:lastModifiedBy>Haywood County Schools</cp:lastModifiedBy>
  <cp:revision>11</cp:revision>
  <dcterms:created xsi:type="dcterms:W3CDTF">2013-05-01T15:08:01Z</dcterms:created>
  <dcterms:modified xsi:type="dcterms:W3CDTF">2013-05-03T15:29:03Z</dcterms:modified>
</cp:coreProperties>
</file>